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288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95" r:id="rId13"/>
    <p:sldId id="293" r:id="rId14"/>
    <p:sldId id="284" r:id="rId15"/>
    <p:sldId id="287" r:id="rId16"/>
    <p:sldId id="291" r:id="rId17"/>
    <p:sldId id="289" r:id="rId1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516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369AE-3505-4D70-B451-338723F141FF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D00C-29DA-4CCC-93BC-248D2E83CB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24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46083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9951" y="1627026"/>
            <a:ext cx="4184004" cy="580467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951" y="2257425"/>
            <a:ext cx="4184004" cy="131445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853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2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4FB-E420-E84F-900E-5D5AD9CA4972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5823-0749-1D41-803E-3A3654FA6A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2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191000" cy="857250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24402"/>
            <a:ext cx="4038600" cy="254555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24402"/>
            <a:ext cx="4038600" cy="254555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B4FB-E420-E84F-900E-5D5AD9CA4972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5823-0749-1D41-803E-3A3654FA6A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58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68D2-5A39-41E2-B072-881B0ADEA068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4AE1-66FD-42F3-89F3-67E55D580C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29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4B4FB-E420-E84F-900E-5D5AD9CA4972}" type="datetimeFigureOut">
              <a:rPr lang="es-ES" smtClean="0"/>
              <a:t>13/03/2020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5823-0749-1D41-803E-3A3654FA6A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90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erezjc@cutonala.udg.m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9951" y="1448656"/>
            <a:ext cx="4184004" cy="758837"/>
          </a:xfrm>
        </p:spPr>
        <p:txBody>
          <a:bodyPr/>
          <a:lstStyle/>
          <a:p>
            <a:pPr algn="ctr"/>
            <a:r>
              <a:rPr lang="es-MX" dirty="0"/>
              <a:t>Primer Ingreso posgrados </a:t>
            </a:r>
            <a:r>
              <a:rPr lang="es-MX" dirty="0" smtClean="0"/>
              <a:t>2020-B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485" y="2257425"/>
            <a:ext cx="4756935" cy="1314450"/>
          </a:xfrm>
        </p:spPr>
        <p:txBody>
          <a:bodyPr>
            <a:normAutofit/>
          </a:bodyPr>
          <a:lstStyle/>
          <a:p>
            <a:pPr algn="ctr"/>
            <a:r>
              <a:rPr lang="es-MX" sz="2000" dirty="0"/>
              <a:t>Coordinación de Control Escolar </a:t>
            </a:r>
          </a:p>
          <a:p>
            <a:pPr algn="ctr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1317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274"/>
            <a:ext cx="9031704" cy="50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0" y="238375"/>
            <a:ext cx="8916373" cy="4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293641" y="259406"/>
            <a:ext cx="6120490" cy="78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3713" b="1" dirty="0" smtClean="0"/>
              <a:t>Descargar formato de pago</a:t>
            </a:r>
            <a:endParaRPr lang="es-MX" sz="3713" b="1" dirty="0"/>
          </a:p>
        </p:txBody>
      </p:sp>
      <p:sp>
        <p:nvSpPr>
          <p:cNvPr id="7" name="Rectángulo 6"/>
          <p:cNvSpPr/>
          <p:nvPr/>
        </p:nvSpPr>
        <p:spPr>
          <a:xfrm>
            <a:off x="1718005" y="1284125"/>
            <a:ext cx="5528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0000"/>
                </a:solidFill>
                <a:latin typeface="Lucida Grande"/>
              </a:rPr>
              <a:t>Fecha Límite de pago</a:t>
            </a:r>
          </a:p>
          <a:p>
            <a:pPr algn="ctr"/>
            <a:r>
              <a:rPr lang="es-MX" b="1" dirty="0" smtClean="0">
                <a:solidFill>
                  <a:srgbClr val="000000"/>
                </a:solidFill>
                <a:latin typeface="Lucida Grande"/>
              </a:rPr>
              <a:t>03 de julio de 2020</a:t>
            </a:r>
          </a:p>
          <a:p>
            <a:pPr algn="ctr"/>
            <a:endParaRPr lang="es-MX" b="1" dirty="0" smtClean="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125861" y="2383240"/>
            <a:ext cx="6120490" cy="78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3713" b="1" dirty="0" smtClean="0"/>
              <a:t>Agendar cita para foto</a:t>
            </a:r>
            <a:endParaRPr lang="es-MX" sz="3713" b="1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293641" y="3347952"/>
            <a:ext cx="6120490" cy="788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MX" dirty="0"/>
              <a:t>Teléfono: +52 (33) 20 00 23 00 ext. 64058</a:t>
            </a:r>
          </a:p>
          <a:p>
            <a:pPr fontAlgn="base"/>
            <a:r>
              <a:rPr lang="es-MX" dirty="0"/>
              <a:t>Correo electrónico: </a:t>
            </a:r>
            <a:r>
              <a:rPr lang="es-MX" dirty="0">
                <a:hlinkClick r:id="rId2"/>
              </a:rPr>
              <a:t>perezjc@cutonala.udg.mx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19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369142" y="255538"/>
            <a:ext cx="6120490" cy="78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3713" b="1" dirty="0" smtClean="0"/>
              <a:t>Entrega de documentos</a:t>
            </a:r>
            <a:endParaRPr lang="es-MX" sz="3713" b="1" dirty="0"/>
          </a:p>
        </p:txBody>
      </p:sp>
      <p:sp>
        <p:nvSpPr>
          <p:cNvPr id="5" name="Rectángulo 4"/>
          <p:cNvSpPr/>
          <p:nvPr/>
        </p:nvSpPr>
        <p:spPr>
          <a:xfrm>
            <a:off x="2143387" y="8596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/>
              <a:t>Entrega de documentación:</a:t>
            </a:r>
          </a:p>
          <a:p>
            <a:pPr algn="ctr"/>
            <a:r>
              <a:rPr lang="es-MX" dirty="0"/>
              <a:t>Lunes 25/05/2020</a:t>
            </a:r>
          </a:p>
          <a:p>
            <a:pPr algn="ctr"/>
            <a:r>
              <a:rPr lang="es-MX" dirty="0"/>
              <a:t>Miércoles 22/07/2020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61286" y="1904910"/>
            <a:ext cx="5528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Lucida Grande"/>
              </a:rPr>
              <a:t>Documentación necesaria para Posgrados</a:t>
            </a:r>
            <a:r>
              <a:rPr lang="es-MX" b="1" dirty="0" smtClean="0">
                <a:solidFill>
                  <a:srgbClr val="000000"/>
                </a:solidFill>
                <a:latin typeface="Lucida Grande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s-MX" b="1" dirty="0">
              <a:solidFill>
                <a:srgbClr val="000000"/>
              </a:solidFill>
              <a:latin typeface="Lucida Grand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39322C"/>
                </a:solidFill>
                <a:latin typeface="Lucida Grande"/>
              </a:rPr>
              <a:t>Acta </a:t>
            </a:r>
            <a:r>
              <a:rPr lang="es-MX" dirty="0">
                <a:solidFill>
                  <a:srgbClr val="39322C"/>
                </a:solidFill>
                <a:latin typeface="Lucida Grande"/>
              </a:rPr>
              <a:t>de Nacimiento original en buen estado.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9322C"/>
                </a:solidFill>
                <a:latin typeface="Lucida Grande"/>
              </a:rPr>
              <a:t>Certificado de Estudios de Licenciatura o Maestría.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9322C"/>
                </a:solidFill>
                <a:latin typeface="Lucida Grande"/>
              </a:rPr>
              <a:t>Acta de Titulación o de obtención de Grado.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9322C"/>
                </a:solidFill>
                <a:latin typeface="Lucida Grande"/>
              </a:rPr>
              <a:t>Copia de Título o de Grado.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9322C"/>
                </a:solidFill>
                <a:latin typeface="Lucida Grande"/>
              </a:rPr>
              <a:t>Solicitud de ingreso.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39322C"/>
                </a:solidFill>
                <a:latin typeface="Lucida Grande"/>
              </a:rPr>
              <a:t>Constancia de Dominio de Idioma</a:t>
            </a:r>
            <a:r>
              <a:rPr lang="es-MX" dirty="0" smtClean="0">
                <a:solidFill>
                  <a:srgbClr val="39322C"/>
                </a:solidFill>
                <a:latin typeface="Lucida Grande"/>
              </a:rPr>
              <a:t>. (NIVEL B1)</a:t>
            </a:r>
            <a:endParaRPr lang="es-MX" b="0" i="0" dirty="0">
              <a:solidFill>
                <a:srgbClr val="39322C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1225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0" y="154506"/>
            <a:ext cx="3576694" cy="47746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19" y="154507"/>
            <a:ext cx="3493294" cy="47812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80" y="721519"/>
            <a:ext cx="3130553" cy="420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442552"/>
            <a:ext cx="8436769" cy="41223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06" y="2073383"/>
            <a:ext cx="2678898" cy="8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4" y="85725"/>
            <a:ext cx="3643313" cy="4857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78" y="85725"/>
            <a:ext cx="3475923" cy="4857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39" y="85725"/>
            <a:ext cx="3877822" cy="5143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32" y="85725"/>
            <a:ext cx="38376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55324" y="4569097"/>
            <a:ext cx="282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Gracias por su atención </a:t>
            </a:r>
          </a:p>
        </p:txBody>
      </p:sp>
    </p:spTree>
    <p:extLst>
      <p:ext uri="{BB962C8B-B14F-4D97-AF65-F5344CB8AC3E}">
        <p14:creationId xmlns:p14="http://schemas.microsoft.com/office/powerpoint/2010/main" val="931239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341883" y="134332"/>
            <a:ext cx="2509886" cy="8413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Registro en web:</a:t>
            </a:r>
          </a:p>
          <a:p>
            <a:pPr algn="ctr"/>
            <a:r>
              <a:rPr lang="es-MX" sz="1350" dirty="0"/>
              <a:t>Del lunes </a:t>
            </a:r>
            <a:r>
              <a:rPr lang="es-MX" sz="1350" dirty="0" smtClean="0"/>
              <a:t>25/05/2020</a:t>
            </a:r>
            <a:endParaRPr lang="es-MX" sz="1350" dirty="0"/>
          </a:p>
          <a:p>
            <a:pPr algn="ctr"/>
            <a:r>
              <a:rPr lang="es-MX" sz="1350" dirty="0"/>
              <a:t>Al </a:t>
            </a:r>
            <a:r>
              <a:rPr lang="es-MX" sz="1350" dirty="0" smtClean="0"/>
              <a:t>martes 30/06/2020</a:t>
            </a:r>
            <a:endParaRPr lang="es-MX" sz="1350" dirty="0"/>
          </a:p>
        </p:txBody>
      </p:sp>
      <p:sp>
        <p:nvSpPr>
          <p:cNvPr id="6" name="Rectángulo 5"/>
          <p:cNvSpPr/>
          <p:nvPr/>
        </p:nvSpPr>
        <p:spPr>
          <a:xfrm>
            <a:off x="6341882" y="1341147"/>
            <a:ext cx="2509886" cy="8413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Entrega de documentación:</a:t>
            </a:r>
          </a:p>
          <a:p>
            <a:pPr algn="ctr"/>
            <a:r>
              <a:rPr lang="es-MX" sz="1350" dirty="0"/>
              <a:t>Lunes </a:t>
            </a:r>
            <a:r>
              <a:rPr lang="es-MX" sz="1350" dirty="0" smtClean="0"/>
              <a:t>25/05/2020</a:t>
            </a:r>
            <a:endParaRPr lang="es-MX" sz="1350" dirty="0"/>
          </a:p>
          <a:p>
            <a:pPr algn="ctr"/>
            <a:r>
              <a:rPr lang="es-MX" sz="1350" dirty="0" smtClean="0"/>
              <a:t>Miércoles 22/07/2020</a:t>
            </a:r>
            <a:endParaRPr lang="es-MX" sz="1350" dirty="0"/>
          </a:p>
        </p:txBody>
      </p:sp>
      <p:sp>
        <p:nvSpPr>
          <p:cNvPr id="7" name="Rectángulo 6"/>
          <p:cNvSpPr/>
          <p:nvPr/>
        </p:nvSpPr>
        <p:spPr>
          <a:xfrm>
            <a:off x="6341882" y="2779729"/>
            <a:ext cx="2509886" cy="8413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Publicación de dictamen:</a:t>
            </a:r>
          </a:p>
          <a:p>
            <a:pPr algn="ctr"/>
            <a:r>
              <a:rPr lang="es-MX" sz="1350" dirty="0"/>
              <a:t>Lunes </a:t>
            </a:r>
            <a:r>
              <a:rPr lang="es-MX" sz="1350" dirty="0" smtClean="0"/>
              <a:t>27 </a:t>
            </a:r>
            <a:r>
              <a:rPr lang="es-MX" sz="1350" dirty="0"/>
              <a:t>de julio  de </a:t>
            </a:r>
            <a:r>
              <a:rPr lang="es-MX" sz="1350" dirty="0" smtClean="0"/>
              <a:t>2020</a:t>
            </a:r>
            <a:endParaRPr lang="es-MX" sz="1350" dirty="0"/>
          </a:p>
        </p:txBody>
      </p:sp>
      <p:sp>
        <p:nvSpPr>
          <p:cNvPr id="8" name="Rectángulo 7"/>
          <p:cNvSpPr/>
          <p:nvPr/>
        </p:nvSpPr>
        <p:spPr>
          <a:xfrm>
            <a:off x="6286501" y="4120876"/>
            <a:ext cx="2509886" cy="8413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Inicio de clases:</a:t>
            </a:r>
          </a:p>
          <a:p>
            <a:pPr algn="ctr"/>
            <a:r>
              <a:rPr lang="es-MX" sz="1350" dirty="0"/>
              <a:t>Lunes </a:t>
            </a:r>
            <a:r>
              <a:rPr lang="es-MX" sz="1350" dirty="0" smtClean="0"/>
              <a:t>11 </a:t>
            </a:r>
            <a:r>
              <a:rPr lang="es-MX" sz="1350" dirty="0"/>
              <a:t>de </a:t>
            </a:r>
            <a:r>
              <a:rPr lang="es-MX" sz="1350" dirty="0" smtClean="0"/>
              <a:t>agosto de 2020</a:t>
            </a:r>
            <a:endParaRPr lang="es-MX" sz="135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6" y="134332"/>
            <a:ext cx="45862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0268" y="1623304"/>
            <a:ext cx="6120490" cy="788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713" b="1" dirty="0"/>
              <a:t>www.escolar.udg.mx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446165" y="834378"/>
            <a:ext cx="6120490" cy="78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3713" b="1" dirty="0" smtClean="0"/>
              <a:t>Registro en línea</a:t>
            </a:r>
            <a:endParaRPr lang="es-MX" sz="3713" b="1" dirty="0"/>
          </a:p>
        </p:txBody>
      </p:sp>
      <p:sp>
        <p:nvSpPr>
          <p:cNvPr id="2" name="Rectángulo 1"/>
          <p:cNvSpPr/>
          <p:nvPr/>
        </p:nvSpPr>
        <p:spPr>
          <a:xfrm>
            <a:off x="2286000" y="25548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/>
              <a:t>Del lunes 25/05/2020</a:t>
            </a:r>
          </a:p>
          <a:p>
            <a:pPr algn="ctr"/>
            <a:r>
              <a:rPr lang="es-MX" dirty="0"/>
              <a:t>Al martes 30/06/2020</a:t>
            </a:r>
          </a:p>
        </p:txBody>
      </p:sp>
    </p:spTree>
    <p:extLst>
      <p:ext uri="{BB962C8B-B14F-4D97-AF65-F5344CB8AC3E}">
        <p14:creationId xmlns:p14="http://schemas.microsoft.com/office/powerpoint/2010/main" val="23152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34" y="-30480"/>
            <a:ext cx="7061746" cy="500202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367406" y="2483141"/>
            <a:ext cx="1216403" cy="4530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3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" y="-10274"/>
            <a:ext cx="9034585" cy="46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31" y="0"/>
            <a:ext cx="5691882" cy="47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66" y="92469"/>
            <a:ext cx="4374486" cy="4705564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2298583" y="2751589"/>
            <a:ext cx="1694577" cy="7550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3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66071F-32E1-41D0-A4DD-D3023D4B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2" y="0"/>
            <a:ext cx="9144000" cy="46805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47420" y="2659310"/>
            <a:ext cx="104862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2020 B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80976" y="3157273"/>
            <a:ext cx="1677798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PROCESO DE SELECCIÓN DE POSGRADOS</a:t>
            </a:r>
          </a:p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85" y="63436"/>
            <a:ext cx="8174069" cy="499311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7700604" y="2470586"/>
            <a:ext cx="1169510" cy="75739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UNICAMENTE PARA LOS ESTUDIANTES UDG</a:t>
            </a:r>
          </a:p>
        </p:txBody>
      </p:sp>
    </p:spTree>
    <p:extLst>
      <p:ext uri="{BB962C8B-B14F-4D97-AF65-F5344CB8AC3E}">
        <p14:creationId xmlns:p14="http://schemas.microsoft.com/office/powerpoint/2010/main" val="22807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15429</TotalTime>
  <Words>168</Words>
  <Application>Microsoft Office PowerPoint</Application>
  <PresentationFormat>Presentación en pantalla (16:9)</PresentationFormat>
  <Paragraphs>38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Lucida Grande</vt:lpstr>
      <vt:lpstr>Tema de Office</vt:lpstr>
      <vt:lpstr>Primer Ingreso posgrados 2020-B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Lex Cordova</dc:creator>
  <cp:lastModifiedBy>Eventos</cp:lastModifiedBy>
  <cp:revision>68</cp:revision>
  <dcterms:created xsi:type="dcterms:W3CDTF">2016-07-26T00:26:53Z</dcterms:created>
  <dcterms:modified xsi:type="dcterms:W3CDTF">2020-03-13T16:52:02Z</dcterms:modified>
</cp:coreProperties>
</file>